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B47D75-6CB8-4DC7-8C72-35861CD0F1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F8E3ED-FB3B-430B-8DC8-E0EF9F57C8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significant correlation between regional homogeneity in resting-state fMRI time series and mother touch was observed in a cluster with peak in the right STS (A). The scatter plot (B) illustrates individual data points for ReHo in the right STS cluster and mother touch (r = 0.40, P  2.3, cluster-wise P &lt; 0.05, GRF corrected). STS, superior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07E421-F9EA-4AA2-B1A2-24CA1E792DD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Functional connectivity maps based on the right STS seed in high and low mother touch subgroups (A and B) as well as their comparison (C). The notched boxplot (D) depicts the connectivity strength between the right STS seed and mPFC/ACC in both low and high mother touch groups. Functional connectivity maps for both groups were thresholded at Z &gt; 3.3 (P  2.3 (P &lt; 0.05, GRF corrected). mPFC/ACC, medial prefrontal cortex/anterior cingulate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07E421-F9EA-4AA2-B1A2-24CA1E792DD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w13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8, August 2016, Pages 3544–3552, </a:t>
            </a:r>
            <a:r>
              <a:rPr lang="en-US" altLang="en-US" sz="1000">
                <a:solidFill>
                  <a:srgbClr val="333333"/>
                </a:solidFill>
                <a:hlinkClick r:id="rId3"/>
              </a:rPr>
              <a:t>https://doi.org/10.1093/cercor/bhw137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significant correlation between regional homogeneity in resting-state fMRI time series and mother touch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4288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8, August 2016, Pages 3544–3552, </a:t>
            </a:r>
            <a:r>
              <a:rPr lang="en-US" altLang="en-US" sz="1000">
                <a:solidFill>
                  <a:srgbClr val="333333"/>
                </a:solidFill>
                <a:hlinkClick r:id="rId3"/>
              </a:rPr>
              <a:t>https://doi.org/10.1093/cercor/bhw137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Functional connectivity maps based on the right STS seed in high and low mother touch subgroups (A and B)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21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significant correlation between regional homogeneity in resting-state fMRI time series and mother touch was ...</vt:lpstr>
      <vt:lpstr>Figure 2. Functional connectivity maps based on the right STS seed in high and low mother touch subgroups (A and B)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2024-04-27T00:40:15Z</dcterms:modified>
</cp:coreProperties>
</file>