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F74BE6-6A60-4957-A004-599B70B50B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2AA112-0228-4D2E-85E2-7FEB09EEB1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Intended extent of anterograde tracer injections (dark gray areas) in the STG of the rhesus monkey, illustrated on lateral views of the left hemisphere and on coronal sections that also depict a unilateral MTL removal on the right hemisphere. (a) Intended injections in rSTG, with “opened” lateral and superior temporal sulci shown in blue. (b) Intended injections in caudal STG shown with “opened” lateral sulcus in blue. Numerals preceded by + refer to approximate coronal levels anterior to the interaural plane. la, lateral sulcus; Ipa, superior temporal cortical area Ipa; ots, occipitotemporal sulcus; Pal, insula, parainsular division; rh, rhinal sulcus; PIR, piriform cortex; RM, rostral medial auditory belt area; tma, anterior middle temporal sulcus; tmp, posterior medial temporal suclus; TF, medial temporal cortical area TF; TH, medial temporal cortical area TH; Tpt, temporoparietal area; ts, superior temporal sulcus; 6, 8, 9, 10, 11, 12, 13, 14, 24, 25, 28, 32, 35, 36, 45, 46, Brodmann’s cytoarchitectonic areas; 36p, temporal pole division of Brodman's area 36; A1, auditory core area A1; AL, anterior lateral auditory belt area; ML, middle lateral auditory belt area; MM, middle medial auditory belt area; PGa, superior temporal gyrus area; PGa, R, auditory core area R; RT, auditory core area RT; RTL, rostrotemporal lateral auditory belt area, RTM; rostrotemporal medial auditory belt area; TAa, superior temporal gyrus area TAa; TE, inferior temporal gyrus area TE; TPO, superior temporal gyrus area TPO; Ts1, superior temporal gyrus area Ts1; Ts2, superior temporal gyrus area Ts2; Ts3 superior temporal gyrus area Ts3; V, temporal horn of the lateral ventricle.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38180-8B45-4C70-8D7A-5023F0DBC4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2114–2130, </a:t>
            </a:r>
            <a:r>
              <a:rPr lang="en-US" altLang="en-US" sz="1000">
                <a:solidFill>
                  <a:srgbClr val="333333"/>
                </a:solidFill>
                <a:hlinkClick r:id="rId3"/>
              </a:rPr>
              <a:t>https://doi.org/10.1093/cercor/bhn236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Intended extent of anterograde tracer injections (dark gray areas) in the STG of the rhesus monkey,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Intended extent of anterograde tracer injections (dark gray areas) in the STG of the rhesus monkey,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2024-04-27T04:07:53Z</dcterms:modified>
</cp:coreProperties>
</file>