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3F94D5-2E8E-4BDC-A9AA-BCAF291BD7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78948C-0397-436F-B458-9CFAD28678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Treasures in the regolith: the lunar soil is an efficient collector of everything which falls on to it from outside, including solar wind particles, galactic cosmic rays, micrometeorites, interstellar dust particles, and possibly samples of the Earth's early crust and atmosphere. Recovering ancient (palaeo-) regoliths would yield a rich record of solar system history of relevance to galactic astronomy, solar-terrestrial physics and astrobiology. (NASA)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53D8F9-28A1-415B-A452-4FFB0873D2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468-4004.2010.51411.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A&amp;G</a:t>
            </a:r>
            <a:r>
              <a:rPr lang="en-US" altLang="en-US" sz="1000">
                <a:solidFill>
                  <a:srgbClr val="333333"/>
                </a:solidFill>
              </a:rPr>
              <a:t>, Volume 51, Issue 4, August 2010, Pages 4.11–4.14, </a:t>
            </a:r>
            <a:r>
              <a:rPr lang="en-US" altLang="en-US" sz="1000">
                <a:solidFill>
                  <a:srgbClr val="333333"/>
                </a:solidFill>
                <a:hlinkClick r:id="rId3"/>
              </a:rPr>
              <a:t>https://doi.org/10.1111/j.1468-4004.2010.51411.x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Treasures in the regolith: the lunar soil is an efficient collector of everything which falls on to it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4: Treasures in the regolith: the lunar soil is an efficient collector of everything which falls on to it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2024-04-26T17:23:38Z</dcterms:modified>
</cp:coreProperties>
</file>