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6E4C2-13A6-4928-A1E1-22230DB396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7E3EDB-9A87-4E56-AD0C-C07FFBB50F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setup. (A) High-resolution EEG recorded from 62 scalp positions together with electrooculogram, home-made manipulandum, and EMG recorded from FDI, FDS, and EDC muscles during the experiment. (B) Visual feedback of the ring position displayed on a monitor in front of the subject. The position values of the borders of the outer fixed green circle are at ±6.1 mm. (C) Target force profile: SF in black and DF in gray. The SF and DF are at 8% MVC. The DF represents a periodically modulated sinusoidal wave at frequency 0.66 Hz and peak-to-peak amplitude of ±8% MVC. T1–T2 and T2–T3 are the intervals considered for the data analysis for SF and DF, respectively. (D) Grand average of the finger position across 14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9D4AF-05CC-4998-9BC3-FE6747A01F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628–638,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setup. (A) High-resolution EEG recorded from 62 scalp positions together with electrooculogram,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setup. (A) High-resolution EEG recorded from 62 scalp positions together with electrooculogram,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2024-04-26T17:48:03Z</dcterms:modified>
</cp:coreProperties>
</file>