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8E0E5-12BA-4137-BC90-41D24DFEA5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97D1D8-6377-47E5-AC57-55BADB45B3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Fiber bundle illustration for ROI #1, #4, and #7 (sub-fig 1, sub-fig 2, and sub-fig 3). (a) Fiber bundles emanating from predicted ROI and benchmark ROI are overlapped; (b) Fiber bundles emanating from predicted ROI; (c) Fiber bundles emanating from benchmark ROI; (d–f) Template fiber bundles of ROI in the training data set. Yellow bubbles: benchmark ROI locations; Green bubble: predicted ROI locations.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93519B-73A9-4067-BDF3-E7D56FBCAB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4, April 2012, Pages 854–864,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Fiber bundle illustration for ROI #1, #4, and #7 (sub-fig 1, sub-fig 2, and sub-fig 3). (a) Fiber bundles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Fiber bundle illustration for ROI #1, #4, and #7 (sub-fig 1, sub-fig 2, and sub-fig 3). (a) Fiber bundles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2024-04-26T20:27:11Z</dcterms:modified>
</cp:coreProperties>
</file>