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A01A1-BAA8-4FAA-8EFE-84821B851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EDC86-BF67-422A-8A81-1C40AFC979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TGF-β1, CTGF, α-SMA, FN, Col-III and Col-IV in RTEC and renal interstitium. (A1–3) Expression of TGF-β1 in interstitium. (B1–3) Expression of CTGF in interstitium. (C1–3) Expression of α-SMA in tubulointerstitium. (D1–3) Expression of FN in interstitium. (E1–3) Expression of Col-III in interstitium. (F1–3) Expression of Col-IV in interstitium 1, Control; 2, a-ATN, 3, AA-ATN. All factors were close to negative in the control group. Expressions of TGF-β1, CTGF in interstitium and α-SMA in tubulointerstitium were all increased in AA-ATN and a-ATN. CTGF in renal interstitium was distributed around TBM, Bowman's space and renal arterioles. Deposition of FN, Col-III and -IV was detected in the AA-ATN but not in the a-ATN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72575-6F07-4E72-8026-971084F1B7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l5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2007, Pages 445–456,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https://doi.org/10.1093/ndt/gfl556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Expression of TGF-β</a:t>
            </a:r>
            <a:r>
              <a:rPr lang="en-US" altLang="en-US" b="0" baseline="-25000"/>
              <a:t>1</a:t>
            </a:r>
            <a:r>
              <a:rPr lang="en-US" altLang="en-US" b="0"/>
              <a:t>, CTGF, α-SMA, FN, Col-III and Col-IV in RTEC and renal interstitium. (A1–3)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Expression of TGF-β1, CTGF, α-SMA, FN, Col-III and Col-IV in RTEC and renal interstitium. (A1–3)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2024-04-26T20:36:19Z</dcterms:modified>
</cp:coreProperties>
</file>