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57E3BA-116E-47E9-A303-AA6E8362DA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CC1CAD-DDE2-48A6-B966-42545F5241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 Nucleotide sequences of conserved terminal 47mers from cloned Tlr elements. R or L in parentheses indicates whether a sequence is associated with the right or left end of its respective element. All right-end sequences are inverted to facilitate alignment with left-end sequences. Nucleotides represented by lower case letters indicate deviation from consensus.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9D6EA2-5119-45F6-B9B0-B8A2EDA692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30.11.25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11, 1 June 2002, Pages 2524–2537,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https://doi.org/10.1093/nar/30.11.2524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 Nucleotide sequences of conserved terminal 47mers from cloned Tlr elements. R or L in parentheses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Nucleotide sequences of conserved terminal 47mers from cloned Tlr elements. R or L in parentheses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2024-04-26T16:28:24Z</dcterms:modified>
</cp:coreProperties>
</file>