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BD2D1-BFFD-44BD-A7CD-8BC52FA9FF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13DC30-535A-403C-9572-9A479FC46F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Gaussian–Hermite continuous mode functions fk(x;β) for k= 0, 1, … , 5 and β= 12.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051DE7-A22D-42A1-A144-4D1A41A6A0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18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354, Issue 1, October 2004, Pages 199–211,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https://doi.org/10.1111/j.1365-2966.2004.08180.x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The Gaussian–Hermite continuous mode functions f</a:t>
            </a:r>
            <a:r>
              <a:rPr lang="en-US" altLang="en-US" b="0" baseline="-25000"/>
              <a:t>k</a:t>
            </a:r>
            <a:r>
              <a:rPr lang="en-US" altLang="en-US" b="0"/>
              <a:t>(x;β) for k= 0, 1, … , 5 and β= 12.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The Gaussian–Hermite continuous mode functions fk(x;β) for k= 0, 1, … , 5 and β= 12.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2024-04-26T07:03:49Z</dcterms:modified>
</cp:coreProperties>
</file>