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92735E-B4AE-4427-8516-1EF57FE2FC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1311A8-31C8-4153-B391-2F934B547E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0226A2-12C1-4C4A-9B95-17E0932479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2024-04-27T05:20:38Z</dcterms:modified>
</cp:coreProperties>
</file>