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44C736-729D-4D85-BC00-4A0CBECE10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D9EDB9-5332-4E2D-9942-1E18369445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Morpholino knockdown of gene expression in the juvenile zebrafish. (A) Target sites of VMOs for gdf9 and cyp19a1a. (B) Sex ratios at 40 dpf in in the fish treated with control, gdf9 and cyp19a1a VMOs. Different letters indicate statistical significance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Society for the Study of Reproduction. All rights reserved. For permissions, please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B1AD29-46FF-470C-8BAF-57695167AC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16.1449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96, Issue 2, February 2017, Pages 401–413, </a:t>
            </a:r>
            <a:r>
              <a:rPr lang="en-US" altLang="en-US" sz="1000">
                <a:solidFill>
                  <a:srgbClr val="333333"/>
                </a:solidFill>
                <a:hlinkClick r:id="rId3"/>
              </a:rPr>
              <a:t>https://doi.org/10.1095/biolreprod.116.144964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Morpholino knockdown of gene expression in the juvenile zebrafish. (A) Target sites of VMOs for gdf9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Morpholino knockdown of gene expression in the juvenile zebrafish. (A) Target sites of VMOs for gdf9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2024-04-26T05:39:12Z</dcterms:modified>
</cp:coreProperties>
</file>