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92DEC-A605-4464-BF23-99F405DCF9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6CE3A-5507-4372-8003-81BA65EC63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Localization of NMDA-R2A receptor subunits (arrows) in the cytoplasm of a KAT-I-immunoreactive (asterisk) subplate cell of a P2 rat. N, nucleus; ce, centriolum. (b) The beginning of disintegration of KAT-I-immunopositive cells in the subplate at P8 (arrows). Only a few KAT-I-immunopositive cells (arrowheads) remain unaffected at this age (×400). (c) Electron microscopic equivalent of cell death in the subplate zone (P9).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97581-7C2E-48E9-8C3A-AB6A10C53D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1193–1201,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(a) Localization of NMDA-R2A receptor subunits (arrows) in the cytoplasm of a KAT-I-immunoreactive (asterisk)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(a) Localization of NMDA-R2A receptor subunits (arrows) in the cytoplasm of a KAT-I-immunoreactive (asterisk)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2024-04-27T04:06:35Z</dcterms:modified>
</cp:coreProperties>
</file>