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9226BE-C13D-46E4-8BBC-0DF2B0A0A1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5DC2FC-F14B-42A4-83EE-07DDA9C784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Left-hand panel: bathymetric map of the Baffin Bay area (GEBCO_08 Grid, Version 20090202, ) with place names and locations of published seismic refraction data. The profiles discussed in this paper are marked in white and red (Gohl 2009; Damm 2010), short black lines mark sonobuoy profiles from Keen &amp; Barrett (1972); all other data are seismic refraction lines; Numbers 1-4 are line 1-4 (Jackson &amp; Reid 1994; Reid &amp; Jackson 1997); NS is Nares Strait Line 3 (Funck 2006); AWI-20080600 (Funck 2012; submitted); AWI-20080700 (Gohl et al. 2009; in preparation); NUGGET-1 and -2 (Funck 2007; Gerlings 2009). Right-hand panel: free-air gravity anomalies derived from satellite altimetry (Sandwell &amp; Smith 2009; version 18.1) of the offshore area of Baffin Bay. The same locations as in the left map are marked.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© The Authors Geophysical Journal International © 2012 RAS 2012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9BAE7E-D8ED-4D09-A97F-B390C305C3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12.05477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190, Issue 1, August 2012, Pages 37–58,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https://doi.org/10.1111/j.1365-246X.2012.05477.x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Left-hand panel: bathymetric map of the Baffin Bay area (GEBCO_08 Grid, Version 20090202, ) with place names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Left-hand panel: bathymetric map of the Baffin Bay area (GEBCO_08 Grid, Version 20090202, ) with place names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2024-04-26T10:59:46Z</dcterms:modified>
</cp:coreProperties>
</file>