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998894-DDF6-43FC-B541-3DAB49E753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B937C0-DC1A-4BDE-907B-D815744FF6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2. Two locus interactions between QTL on chromosomes 5 and 9 based on visual examination of damage (tolerance score) made 0, 3, 5 and 8 d after desubmerging rice plants after 8 d of complete submergence. CC, IC, CI and II refer to allelic composition of DH lines at QTL on chromosomes 5 and 9, respectively. C, Allele from submergence‐intolerant parent CT 6241; I, allele from submergence‐tolerant parent IR49830.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EC75EF-8BAB-47E6-A4FD-4BC725AE88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f0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91, Issue 2, 2 January 2003, Pages 243–253,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https://doi.org/10.1093/aob/mcf072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2. Two locus interactions between QTL on chromosomes 5 and 9 based on visual examination of damage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Two locus interactions between QTL on chromosomes 5 and 9 based on visual examination of damage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2024-04-26T14:05:32Z</dcterms:modified>
</cp:coreProperties>
</file>