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3081B9-C49A-4839-B3ED-0E263EEAE3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4B780-CC6A-47E4-B34C-BDF278DCE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waveform in each condition in the occipitotemporal cluster.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5C328-BCD0-43EB-8CBD-6A11DB7134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3, March 2015, Pages 817–832,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Grand-averaged waveform in each condition in the occipitotemporal cluster.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Grand-averaged waveform in each condition in the occipitotemporal cluster.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2024-04-26T07:53:47Z</dcterms:modified>
</cp:coreProperties>
</file>