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E8A256-74D9-4058-BBB5-3772B21A511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4B13CC-0B91-4EAC-8C24-CF69987A2C6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Time to first live birth in groups allocated to control or intervention. For couples with more than one pregnancy leading to live birth, the time to event is defined by the number of years between randomization and the date of the first live birth; subsequent live births are not included; couples with no live birth were censored at the date the database was closed or at the date all their embryos were discarded or exported.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European Society of Human Reproduction and Embryology.This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077DB0-7BB9-4B1C-915F-D6D5D882549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umrep/der1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26, Issue 8, August 2011, Pages 1987–1996, </a:t>
            </a:r>
            <a:r>
              <a:rPr lang="en-US" altLang="en-US" sz="1000">
                <a:solidFill>
                  <a:srgbClr val="333333"/>
                </a:solidFill>
                <a:hlinkClick r:id="rId3"/>
              </a:rPr>
              <a:t>https://doi.org/10.1093/humrep/der147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Time to first live birth in groups allocated to control or intervention. For couples with more than one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Time to first live birth in groups allocated to control or intervention. For couples with more than one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2024-04-27T05:01:26Z</dcterms:modified>
</cp:coreProperties>
</file>