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9E8817-7A7D-4332-81E8-6AEFB5844A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C7C81-7B46-4853-887C-A76CEE69BB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Fatty acid levels in immune cells of healthy controls and AMN patients. The concentrations of C26:0, C24:0, C22:0 and C16:0 were determined by GC–MS in the indicated immune cell types. The relative amounts of (A) C26:0, (B) C24:0, (C) C22:0 normalized to C16:0 are shown. The statistical analysis of the accumulation of VLCFA is described in (D) as fold change of FA levels for AMN versus healthy control. Values represent means ± SEM. For all panels, the number of individuals (n) is indicated in the inset of (D). Note the different scaling (Student's t-test, ***P &lt; 0.001; **P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A0FC88-3DA4-4F23-8F8E-61ECC67E2F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2542–2550,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Fatty acid levels in immune cells of healthy controls and AMN patients. The concentrations of C26:0, C24:0,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Fatty acid levels in immune cells of healthy controls and AMN patients. The concentrations of C26:0, C24:0,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2024-04-26T11:09:19Z</dcterms:modified>
</cp:coreProperties>
</file>