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724F2E-28DF-4C76-BA4F-8B0FCDA99B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D1B62E-1664-4FDE-88DC-7788E710B7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Death rates (per 100 000) and proportion attributable to tobacco for males. Each bar shows the death rate by region and each black bar shows the death rate attributable to tobacco. The numbers on bars are the proportion of deaths attributable to tobacco.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5DFCB7-9DBB-4F02-9814-52D499E29E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jco/hys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Jpn J Clin Oncol</a:t>
            </a:r>
            <a:r>
              <a:rPr lang="en-US" altLang="en-US" sz="1000">
                <a:solidFill>
                  <a:srgbClr val="333333"/>
                </a:solidFill>
              </a:rPr>
              <a:t>, Volume 42, Issue 8, August 2012, Pages 771–772, </a:t>
            </a:r>
            <a:r>
              <a:rPr lang="en-US" altLang="en-US" sz="1000">
                <a:solidFill>
                  <a:srgbClr val="333333"/>
                </a:solidFill>
                <a:hlinkClick r:id="rId3"/>
              </a:rPr>
              <a:t>https://doi.org/10.1093/jjco/hys117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Death rates (per 100 000) and proportion attributable to tobacco for males. Each bar shows the death rate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Death rates (per 100 000) and proportion attributable to tobacco for males. Each bar shows the death rate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2024-04-26T16:32:17Z</dcterms:modified>
</cp:coreProperties>
</file>