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0BD2E-70BF-4E00-8690-2ECB970EAF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8AD54-7697-4FEB-B9C6-484964805F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Estimated least-squares mean leukocyte telomere length (LTL) (z-score) and 95% confidence interval by hours/week of total sitting (A), sitting while watching television (B), other sitting at home (C), and sitting at work or while away from home (D) reported in 1992 in the Nurses’ Health Study, United States. Adjusted for age in years (continuous), pack-years of smoking (0, &gt;0–&lt;20, 20–&lt;40, ≥40, missing), menopausal status (pre-, post-, dubious), postmenopausal hormone use (never, past, current &lt;5 years, current ≥5 years, missing), case status (case, control), and total activity in 1992 (&lt;3, 3–&lt;9, 9–&lt;18, 18–&lt;27, ≥27, missing metabolic equivalent (MET)-hours/week). All P values are 2 sided.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2012. Published by Oxford University Press on behalf of the Johns Hopkins Bloomberg School of Public Health.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EFAC45-1815-40B5-88AF-7E4744ED89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r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175, Issue 5, 1 March 2012, Pages 414–422, </a:t>
            </a:r>
            <a:r>
              <a:rPr lang="en-US" altLang="en-US" sz="1000">
                <a:solidFill>
                  <a:srgbClr val="333333"/>
                </a:solidFill>
                <a:hlinkClick r:id="rId3"/>
              </a:rPr>
              <a:t>https://doi.org/10.1093/aje/kwr330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Estimated least-squares mean leukocyte telomere length (LTL) (z-score) and 95% confidence interval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Estimated least-squares mean leukocyte telomere length (LTL) (z-score) and 95% confidence interval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2024-04-26T08:43:07Z</dcterms:modified>
</cp:coreProperties>
</file>