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EAA47-D90A-4274-9380-1922120198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4AD329-210D-42FB-A116-E3015B8AD2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hospitalization rates for pneumococcal meningitis in the United States, 1994–2004, by age group. PCV7, 7-valent pneumococcal conjugate vaccine.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6EC5E-0962-44C2-A18F-F1991EB4B3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78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11, 1 June 2008, Pages 1664–1672,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https://doi.org/10.1086/587897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Trends in hospitalization rates for pneumococcal meningitis in the United States, 1994–2004, by age group.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Trends in hospitalization rates for pneumococcal meningitis in the United States, 1994–2004, by age group.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2024-04-26T04:43:07Z</dcterms:modified>
</cp:coreProperties>
</file>