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157C8C-AA1C-4A73-B48D-5F3ADCDFCA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20B354-E1E1-49D5-8A77-926E991A5D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4. Time course of responses during correct change detection trials. (A) Left frontal eye field (FEF). (B) Left middle frontal gyrus (MFG). The bar below the x axis codes the periods when the sample stimulus (light gray), the delay (intermediate gray), and the test stimulus (dark gray) occurred during the task. The vertical gray bars for encoding and test are centered 5 s after the stimulus presentation; the gray bar for delay was centered between the latter two bars. The FEF showed a sustained response during the delay period, whereas the MFG increased its activity to peak at around the time of the test stimulus.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8AF200-2F48-4164-A01F-1B71163E2A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511–520, </a:t>
            </a:r>
            <a:r>
              <a:rPr lang="en-US" altLang="en-US" sz="1000">
                <a:solidFill>
                  <a:srgbClr val="333333"/>
                </a:solidFill>
                <a:hlinkClick r:id="rId3"/>
              </a:rPr>
              <a:t>https://doi.org/10.1093/cercor/bhh013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4. Time course of responses during correct change detection trials. (A) Left frontal eye field (FEF).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4. Time course of responses during correct change detection trials. (A) Left frontal eye field (FEF).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2024-04-26T20:04:13Z</dcterms:modified>
</cp:coreProperties>
</file>