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68834A-4063-4B52-BDAC-CC90607DD0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F4F36E-D426-44CD-8D12-95FBF57646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Geographic distribution compilation between mtDNA genetic patterns across Asia and the archaeological signs of spread of cattle pastoralism within the Indian subcontinent. (A) Median-reduced networks constructed for zebu haplotypes across Asia; (B) a map of the Indian subcontinent showing median reduced networks for each potential domestication center (Indus, Ganges, and South India); (C) a map of the Indian subcontinent indicating the spread of cattle across time based on archaeological data. Circles represent sites containing domesticated zebu cattle faunal remains, and squares represent reports of Holocene wild-type cattle bones. For dates, see Supplementary table S3 (Supplementary Material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9C9E4A-A84A-4728-80CD-DD2114E5D22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Mismatch distributions and tests of neutrality for the three hypothesized centers of zebu origin (Ganges, Indus, and South India).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9C9E4A-A84A-4728-80CD-DD2114E5D22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p2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p2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1, January 2010, Pages 1–6, </a:t>
            </a:r>
            <a:r>
              <a:rPr lang="en-US" altLang="en-US" sz="1000">
                <a:solidFill>
                  <a:srgbClr val="333333"/>
                </a:solidFill>
                <a:hlinkClick r:id="rId3"/>
              </a:rPr>
              <a:t>https://doi.org/10.1093/molbev/msp213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Geographic distribution compilation between mtDNA genetic patterns across Asia and the archaeological signs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390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1, January 2010, Pages 1–6, </a:t>
            </a:r>
            <a:r>
              <a:rPr lang="en-US" altLang="en-US" sz="1000">
                <a:solidFill>
                  <a:srgbClr val="333333"/>
                </a:solidFill>
                <a:hlinkClick r:id="rId3"/>
              </a:rPr>
              <a:t>https://doi.org/10.1093/molbev/msp213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Mismatch distributions and tests of neutrality for the three hypothesized centers of zebu origin (Ganges,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95700" y="1371600"/>
            <a:ext cx="17447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Geographic distribution compilation between mtDNA genetic patterns across Asia and the archaeological signs ...</vt:lpstr>
      <vt:lpstr>FIG. 2. Mismatch distributions and tests of neutrality for the three hypothesized centers of zebu origin (Ganges,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2024-04-26T05:39:00Z</dcterms:modified>
</cp:coreProperties>
</file>