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B8D6F4-A2CD-4279-9A12-5648A98522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201C8E-3069-441E-AA43-5C2CF0B987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Raw verbal fluency scores for (A) Animals, (B) total COWAT, and (C) individual COWAT letters “F,” “A,” and “S” in the NC, NON MCI, AMN MCI, and AD groups. Error bars represent the standard error of the mean. Post hoc analyses were Bonferroni corrected (p &lt; .008 vs. *NC, †NON, or ‡AMN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C0011C-C9C7-4F1D-9A6C-4C776EDBCB7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Raw difference scores for (A) Animals-average FAS letter and (B) Animals-individual FAS letters in the NC, NON MCI, AMN MCI, and AD groups. Error bars represent the standard error of the mean. Post hoc analyses were Bonferroni corrected (p &lt; .008 vs. *NC or †NON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C0011C-C9C7-4F1D-9A6C-4C776EDBCB7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Standardized z-scores for (A) Animals and (B) total COWAT in the NC, NON MCI, AMN MCI, and AD groups. Error bars represent the standard error of the mean. Post hoc analyses were Bonferroni corrected (p &lt; .008 vs. *NC, †NON, or ‡AMN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C0011C-C9C7-4F1D-9A6C-4C776EDBCB7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Standardized verbal fluency difference scores in the NC, NON MCI, AMN MCI, and AD groups. Error bars represent the standard error of the mean. Post hoc analyses were Bonferroni corrected (p &lt; .008 vs. *NC or †NON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C0011C-C9C7-4F1D-9A6C-4C776EDBCB7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Raw verbal fluency scores for (A) Animals, (B) total COWAT, and (C) individual COWAT letters in the sdAMN and mdAMN MCI groups. Error bars represent the standard error of the mean. *p &lt; .05 versus sdAMN.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C0011C-C9C7-4F1D-9A6C-4C776EDBCB7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ROC curves of raw (A and C) and standardized (B and D) verbal fluency indices for distinguishing NC and AD (A and B) and NC and AMN (C and D) groups. AUC indicates the area under the curve.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C0011C-C9C7-4F1D-9A6C-4C776EDBCB76}"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rclin/act039"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rclin/act039"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rclin/act039"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arclin/act039"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arclin/act039" TargetMode="External" /><Relationship Id="rId4" Type="http://schemas.openxmlformats.org/officeDocument/2006/relationships/image" Target="../media/image1.png" /><Relationship Id="rId5" Type="http://schemas.openxmlformats.org/officeDocument/2006/relationships/image" Target="../media/image6.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arclin/act039" TargetMode="External" /><Relationship Id="rId4" Type="http://schemas.openxmlformats.org/officeDocument/2006/relationships/image" Target="../media/image1.png" /><Relationship Id="rId5" Type="http://schemas.openxmlformats.org/officeDocument/2006/relationships/image" Target="../media/image7.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28, Issue 5, August 2013, Pages 400–410, </a:t>
            </a:r>
            <a:r>
              <a:rPr lang="en-US" altLang="en-US" sz="1000">
                <a:solidFill>
                  <a:srgbClr val="333333"/>
                </a:solidFill>
                <a:hlinkClick r:id="rId3"/>
              </a:rPr>
              <a:t>https://doi.org/10.1093/arclin/act039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Raw verbal fluency scores for (A) Animals, (B) total COWAT, and (C) individual COWAT letters “F,”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8071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28, Issue 5, August 2013, Pages 400–410, </a:t>
            </a:r>
            <a:r>
              <a:rPr lang="en-US" altLang="en-US" sz="1000">
                <a:solidFill>
                  <a:srgbClr val="333333"/>
                </a:solidFill>
                <a:hlinkClick r:id="rId3"/>
              </a:rPr>
              <a:t>https://doi.org/10.1093/arclin/act039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Raw difference scores for (A) Animals-average FAS letter and (B) Animals-individual FAS letters in the NC,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3451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28, Issue 5, August 2013, Pages 400–410, </a:t>
            </a:r>
            <a:r>
              <a:rPr lang="en-US" altLang="en-US" sz="1000">
                <a:solidFill>
                  <a:srgbClr val="333333"/>
                </a:solidFill>
                <a:hlinkClick r:id="rId3"/>
              </a:rPr>
              <a:t>https://doi.org/10.1093/arclin/act039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Standardized z-scores for (A) Animals and (B) total COWAT in the NC, NON MCI, AMN MCI, and AD groups. Error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5480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28, Issue 5, August 2013, Pages 400–410, </a:t>
            </a:r>
            <a:r>
              <a:rPr lang="en-US" altLang="en-US" sz="1000">
                <a:solidFill>
                  <a:srgbClr val="333333"/>
                </a:solidFill>
                <a:hlinkClick r:id="rId3"/>
              </a:rPr>
              <a:t>https://doi.org/10.1093/arclin/act039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Standardized verbal fluency difference scores in the NC, NON MCI, AMN MCI, and AD groups. Error bars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3776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28, Issue 5, August 2013, Pages 400–410, </a:t>
            </a:r>
            <a:r>
              <a:rPr lang="en-US" altLang="en-US" sz="1000">
                <a:solidFill>
                  <a:srgbClr val="333333"/>
                </a:solidFill>
                <a:hlinkClick r:id="rId3"/>
              </a:rPr>
              <a:t>https://doi.org/10.1093/arclin/act039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Raw verbal fluency scores for (A) Animals, (B) total COWAT, and (C) individual COWAT letters in the sdAMN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4487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28, Issue 5, August 2013, Pages 400–410, </a:t>
            </a:r>
            <a:r>
              <a:rPr lang="en-US" altLang="en-US" sz="1000">
                <a:solidFill>
                  <a:srgbClr val="333333"/>
                </a:solidFill>
                <a:hlinkClick r:id="rId3"/>
              </a:rPr>
              <a:t>https://doi.org/10.1093/arclin/act039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ROC curves of raw (A and C) and standardized (B and D) verbal fluency indices for distinguishing NC and AD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8506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Raw verbal fluency scores for (A) Animals, (B) total COWAT, and (C) individual COWAT letters “F,” “A,” and ...</vt:lpstr>
      <vt:lpstr>Fig. 2. Raw difference scores for (A) Animals-average FAS letter and (B) Animals-individual FAS letters in the NC, ...</vt:lpstr>
      <vt:lpstr>Fig. 3. Standardized z-scores for (A) Animals and (B) total COWAT in the NC, NON MCI, AMN MCI, and AD groups. Error ...</vt:lpstr>
      <vt:lpstr>Fig. 4. Standardized verbal fluency difference scores in the NC, NON MCI, AMN MCI, and AD groups. Error bars ...</vt:lpstr>
      <vt:lpstr>Fig. 5. Raw verbal fluency scores for (A) Animals, (B) total COWAT, and (C) individual COWAT letters in the sdAMN and ...</vt:lpstr>
      <vt:lpstr>Fig. 6. ROC curves of raw (A and C) and standardized (B and D) verbal fluency indices for distinguishing NC and AD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2024-04-27T00:53:49Z</dcterms:modified>
</cp:coreProperties>
</file>