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F4CF7-71B7-40E8-B593-3B8F37B302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61E4A-E9C9-41F7-8A5D-32E79A0E3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elimination of contrast on shape selectivity. Averaged net response strength as a function of stimulus rank for the DLD and LD conditions. The stimulus rank was determined by using only the responses in the DLD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45510-F740-439D-A497-C62B6EB88A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178–188,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 </a:t>
            </a:r>
            <a:r>
              <a:rPr lang="en-US" altLang="en-US" b="0"/>
              <a:t>Effect of elimination of contrast on shape selectivity. Averaged net response strength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 Effect of elimination of contrast on shape selectivity. Averaged net response strength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2024-04-26T22:01:53Z</dcterms:modified>
</cp:coreProperties>
</file>