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A7675-C0AE-448B-A724-F02BB96B62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6462A-ADF1-487E-BAD0-E9F3E88A5F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 in the number of manual GO annotations since 1999. Manual annotations are annotations reviewed by 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F90A7-1523-4B60-BD57-EAD2E41956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1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D1, 1 January 2013, Pages D530–D535,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https://doi.org/10.1093/nar/gks1050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Increase in the number of manual GO annotations since 1999. Manual annotations are annotations reviewed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Increase in the number of manual GO annotations since 1999. Manual annotations are annotations reviewed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2024-04-26T23:19:47Z</dcterms:modified>
</cp:coreProperties>
</file>