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D2B433-1314-45B1-B951-B516B1F6CF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D89CFA-184F-4D31-A091-51BD631574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Ultrastructural kidney and CNS of saposin B−/− mice. (A) An electron micrograph of a normal proximal renal tubular cell. Rare and non specific small residual bodies were in the cytoplasm of the tubular lining cell. (B) Proximal renal tubular epithelial cells contained numerous large complex appearing multivesicular bodies (arrow). The storage materials consisted of aggregates of variable size heterogeneous granular material with slightly pale central cores surrounded by a rim of more electron dense amorphous material. (C) Renal epithelial cells from a distal tubule also contained a large amount of storage material (arrow). The material was similar to that seen in the proximal tubule in (B), although slightly less electron dense. A few of the vesicular bodies contained layers of membranous material surrounding less dense material in the central core. (D) An oligodendrocyte (arrow) in brain stem next to a myelinated process. The oligodendrocyte contained storage materials composed of dense membranous material surrounding more electron lucent material. (E) A neuron from brain stem had a few scattered inclusion bodies (arrows) representing storage materials. (F) A section through the sciatic nerve with myelinated fibers. The Schwann cells (arrows) contained inclusion bodies including large vacuoles mixed with electron dense amorphous material. The tissues were from 15-month-old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9E1DBC-D482-4CA7-A2C6-930C6F19DC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2345–2356, </a:t>
            </a:r>
            <a:r>
              <a:rPr lang="en-US" altLang="en-US" sz="1000">
                <a:solidFill>
                  <a:srgbClr val="333333"/>
                </a:solidFill>
                <a:hlinkClick r:id="rId3"/>
              </a:rPr>
              <a:t>https://doi.org/10.1093/hmg/ddn135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Ultrastructural kidney and CNS of saposin B−/− mice. (A) An electron micrograph of a normal proximal renal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Ultrastructural kidney and CNS of saposin B−/− mice. (A) An electron micrograph of a normal proximal renal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2024-04-27T00:06:53Z</dcterms:modified>
</cp:coreProperties>
</file>