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13F65-A7F1-426F-8CCF-A1816749FB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756F8B-2A30-42B6-86EB-B07AD2FC1F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FC269-2C31-4B9B-A23E-7DB750B83A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2024-04-26T19:47:02Z</dcterms:modified>
</cp:coreProperties>
</file>