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3185B9-0D46-4ECA-A59F-65B2771CDE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C39ACF-BC8A-4114-9BBD-6DB05C324D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00B809-6068-4F56-9AF3-155652417B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2024-04-27T01:13:44Z</dcterms:modified>
</cp:coreProperties>
</file>