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4FAB50-8660-47AD-8A69-65CFA7CC4E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2062A4-55BD-4F16-982C-5010412016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Cutipositivity in Genoan schoolchildren from 1986 to 2002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A0D0C6-09D6-4AE9-B9A3-A26306E92C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i0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15, Issue 4, August 2005, Pages 339–342,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https://doi.org/10.1093/eurpub/cki081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Cutipositivity in Genoan schoolchildren from 1986 to 2002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Cutipositivity in Genoan schoolchildren from 1986 to 2002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2024-04-26T07:13:42Z</dcterms:modified>
</cp:coreProperties>
</file>