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64D2F4-2BA9-49B5-AB9E-9636CB790A1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2FDBA7-0638-4770-B6C9-903747B8292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Identification of FTO-interacting partners through yeast two-hybrid screen. (A) Representative plates showing the specific interactions between FTO and the indicated proteins identified through yeast two-hybrid screen. (B) Direct interaction between FTO and SKAR (or RFX2, CaMKIIγ and Dlgap3) by glutathione S-transferases (GST) pull-down assay. One of the in vitro translated (35S) methionine-labeled proteins SKAR, RFX2, CaMKIIγ or Dlgap3 was incubated with GST-Fto or GST-coated beads. After extensive washing, the bound proteins and 10% input were resolved on a 6% polyacrylamide gel followed by autoradiography.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B496EC-7405-48E6-BDB4-98E3A9B6C28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04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12, 15 June 2014, Pages 3299–3306,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https://doi.org/10.1093/hmg/ddu043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Identification of FTO-interacting partners through yeast two-hybrid screen. (A) Representative plates showing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Identification of FTO-interacting partners through yeast two-hybrid screen. (A) Representative plates showing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2024-04-27T00:31:32Z</dcterms:modified>
</cp:coreProperties>
</file>