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D3790-2863-48C4-8024-084BF2CCB2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7B73C-DB82-41B9-95FD-3627399F10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0CF37-3BBB-4175-9F88-80B3BC7D68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2024-04-27T00:44:56Z</dcterms:modified>
</cp:coreProperties>
</file>