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DB97A9-8411-4379-8E4C-1B6841F323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6E5F04-B4BC-403A-B485-E06B4003CF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ERP waveforms elicited by the standard color change stimulus under attended (red tracings) and unattended (blue tracings) conditions averaged over all subjects. (B) ERF waveforms elicited by the color change stimulus in attended and unattended conditions averaged over all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056A9C-613A-4F7A-B96D-32667F2283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2468–2477, </a:t>
            </a:r>
            <a:r>
              <a:rPr lang="en-US" altLang="en-US" sz="1000">
                <a:solidFill>
                  <a:srgbClr val="333333"/>
                </a:solidFill>
                <a:hlinkClick r:id="rId3"/>
              </a:rPr>
              <a:t>https://doi.org/10.1093/cercor/bhl154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ERP waveforms elicited by the standard color change stimulus under attended (red tracings) and unattended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ERP waveforms elicited by the standard color change stimulus under attended (red tracings) and unattended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2024-04-26T12:07:28Z</dcterms:modified>
</cp:coreProperties>
</file>