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4E6E8-F930-4D57-9BE4-2D95C6BC2F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54B43-63C5-49E8-A55F-5465AB3DA7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Across-subjects t statistic map comparing Audiovisual to Audio + Visual, averaging the 4.5 and 6 s time points. Numbers in the lower right corner of each image represent distance (in mm) posterior from the AC. Overadditive voxels are shown in red (Audiovisual &gt; Audio + Visual) and underadditive voxels are shown in blue (Audiovisual &lt; Audio + Visual), (t ≥ 1.96, P ≤ 0.03, one-tailed, uncorrected). HDRs to Audiovisual and Audio + Visual from the overadditive (B) and underadditive voxels (C) are shown. Inset are the HDRs to the three stimulus conditions within the overadditive and underadditive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D256D-D637-47D4-9B83-4145AC54B2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1034–1043,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(A) Across-subjects t statistic map comparing Audiovisual to Audio + Visual, averaging the 4.5 and 6 s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(A) Across-subjects t statistic map comparing Audiovisual to Audio + Visual, averaging the 4.5 and 6 s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2024-04-27T02:06:35Z</dcterms:modified>
</cp:coreProperties>
</file>