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3E51F9-9324-482F-BF7A-D25289FFE1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14FDF2-8489-43A8-8F89-16CAAFC873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NK cells by platelet reactivity in ACS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B0CFF9-2BDD-4D7D-8CB0-68910EE70F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r3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93, Issue suppl_1, March 2012, Pages S9–S45,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https://doi.org/10.1093/cvr/cvr332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NK cells by platelet reactivity in ACS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NK cells by platelet reactivity in ACS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2024-04-26T13:12:20Z</dcterms:modified>
</cp:coreProperties>
</file>