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0EB575-A8C5-4149-9A58-09079EDEE8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C012AA-71E2-4C07-A649-A83BABB651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0F059F-ADAB-4EFC-9453-0523CD4F39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2024-04-26T22:24:43Z</dcterms:modified>
</cp:coreProperties>
</file>