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DBEF8-75C5-4C13-867C-CF7F00052D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FCF80-11D9-4500-9F62-19D287BAE4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information flow into the IKMC database. The IKMC database and web portal facilitate gene selection, prioritization and coordination among IKMC participants (purple shading). Data are updated daily. The master gene list for IKMC is maintained by synchronizing with genes represented in the MGI database. The MGI non-redundant mouse gene catalog is built by comparing and unifying genome annotations from Ensembl, Vega and NCBI (blue shading). Gene records in the IKMC database are then annotated with additional information from many resources, including MGI, NCBI (CCDS), the IMSR, the IGTC and the IKMC production centers and repositories.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6F4F7E-EA4B-480F-BBA0-2467947393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8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D849–D855, </a:t>
            </a:r>
            <a:r>
              <a:rPr lang="en-US" altLang="en-US" sz="1000">
                <a:solidFill>
                  <a:srgbClr val="333333"/>
                </a:solidFill>
                <a:hlinkClick r:id="rId3"/>
              </a:rPr>
              <a:t>https://doi.org/10.1093/nar/gkq879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information flow into the IKMC database. The IKMC database and web portal facilitate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of information flow into the IKMC database. The IKMC database and web portal facilitate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2024-04-26T04:45:27Z</dcterms:modified>
</cp:coreProperties>
</file>