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B7082-0A87-41CD-A30A-1386415DC6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9A5C4-AA41-48B3-990E-6C8EBB8A7F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RNA polymerase II is affected in the region upstream of GAA repeats in FRDA cells. Level of total RNA pol II was determined by immunoprecipitating the large subunit of RNA pol II in FRDA and control cells. Average occupancy of RNA pol II across the FXN gene in all three FRDA and all three control cells is shown using red and blue dots, respectively. The position of the first nucleotide for the forward primer relative to TSS is indicated below the X-axis. The specificity of RNA pol II antibody for ChIP was verified by RNA pol II pausing at the +55 bp of the GAPDH gene. Error bars represent standard error of the mean. The experiment was conducted in triplicate using three FRDA and three control cell lines. The P-value was generated by comparing the average percentage of input of total RNA pol II between unaffected and FRDA lymphoid cell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24E35C-B7B3-4A05-A830-E675833184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5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19, 1 October 2011, Pages 8366–8377, </a:t>
            </a:r>
            <a:r>
              <a:rPr lang="en-US" altLang="en-US" sz="1000">
                <a:solidFill>
                  <a:srgbClr val="333333"/>
                </a:solidFill>
                <a:hlinkClick r:id="rId3"/>
              </a:rPr>
              <a:t>https://doi.org/10.1093/nar/gkr542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RNA polymerase II is affected in the region upstream of GAA repeats in FRDA cells. Level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Distribution of RNA polymerase II is affected in the region upstream of GAA repeats in FRDA cells. Level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2024-04-26T20:30:07Z</dcterms:modified>
</cp:coreProperties>
</file>