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6FBA2-5BD4-4243-9223-B7171C85BD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B812E1-5A8A-408E-A0D6-E8ECFEB53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Blobs are regions of low orientation selectivity. Case 5. (A) Color activation map obtained by subtracting luminance activation from red–green isoluminant activation. (B) Same map as in (A) with blob locations marked with red crosses. (C) Orientation selectivity vector map with blob location marked with black crosses. Color code is indicated below. (D) Color markers overlaid on orientation selectivity magnitude map from vector analysis. (E) Comparison of orientation selectivity (based on pixel values in C) among 4 different regions: pinwheels, blobs, orientation domains, and randomly selected locations. Bar values are averaged over all the pixels in a specific domain and normalized to the mean value in V1 orientation domain. Error bar is SD. Scale bar: 1 mm applies to (A)–(D).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E1610-10E1-4B54-9710-0E5D65B4CE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Blobs are regions of low orientation selectivity. Case 5. (A) Color activation map obtained by subtracting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Blobs are regions of low orientation selectivity. Case 5. (A) Color activation map obtained by subtracting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2024-04-27T03:56:25Z</dcterms:modified>
</cp:coreProperties>
</file>