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05DA4-4EBB-4541-BDB9-E46DC6F14E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059AB-F5A2-433E-A9B6-F05E46CCC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 of sperm capacitation by the BSP proteins and HDL.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F0D76-7E28-4DCB-8918-0691227D1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65.1.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65, Issue 1, 1 July 2001, Pages 41–51,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https://doi.org/10.1095/biolreprod65.1.41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Mechanism of sperm capacitation by the BSP proteins and HDL.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 Mechanism of sperm capacitation by the BSP proteins and HDL.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2024-04-27T02:19:51Z</dcterms:modified>
</cp:coreProperties>
</file>