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B3B22F-75DD-414E-8E4F-73377D0EEE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E970DE-A047-4BD8-A901-5BD6734321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63D093-12F5-44C4-8FB8-443B750248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2024-04-26T10:34:25Z</dcterms:modified>
</cp:coreProperties>
</file>