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22229C-8B85-4745-9E29-33C4703CFA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CA4239-625A-48CC-8DBF-58F801361A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Key regulatory features of pluripotency. The left and right panels show cells in the pluripotent and differentiated states, respectively. Through a collaborative regulation by pluripotency factors and epigenetic regulators, pluripotency-associated genes are actively transcribed in pluripotent cells (highlighted in red), whereas differentiation-related genes are held at a silent but poised state (shown in yellow). Upon differentiation, down-regulation of pluripotency factors with the help of miRNAs results in a rapid change in the transcriptional profile, silencing genes required for pluripotency (green) and differentially regulating development-related genes (green or red). Chromatin also transits from a hyperdynamic state into a more compact state as pluripotent cells differentiate. The red and green triangles represent active and inactive histone modifications,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E8F18B-80D5-42F0-AB18-97895B5304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R1, 15 April 2008, Pages R23–R27,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Key regulatory features of pluripotency. The left and right panels show cells in the pluripotent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882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Key regulatory features of pluripotency. The left and right panels show cells in the pluripotent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2024-04-26T16:39:16Z</dcterms:modified>
</cp:coreProperties>
</file>