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D4E0F3-A71C-440E-8778-B724BAD97A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1543AD-4D15-4EDF-A1EB-79F9E35DFF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Grand averaged ERPs of participants in good mood (A) and in bad mood (B) as a function of valence and encoding task from selected occipito-parietal, central, and fronto-temporal electrodes. In this and the upcoming figures, the onset of the word is indicated by the long vertical line, and the time windows analyzed statistically are marked by small vertical bars at electrode C1. Negative potentials are plotted downwards.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853545-BBC0-4E36-BE88-283E4FAFCFB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1516–1530, </a:t>
            </a:r>
            <a:r>
              <a:rPr lang="en-US" altLang="en-US" sz="1000">
                <a:solidFill>
                  <a:srgbClr val="333333"/>
                </a:solidFill>
                <a:hlinkClick r:id="rId3"/>
              </a:rPr>
              <a:t>https://doi.org/10.1093/cercor/bhl062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Grand averaged ERPs of participants in good mood (A) and in bad mood (B) as a function of valence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Grand averaged ERPs of participants in good mood (A) and in bad mood (B) as a function of valence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2024-04-26T08:50:00Z</dcterms:modified>
</cp:coreProperties>
</file>