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F02DDC-631C-435A-B666-F45CB2B626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7A8DDF-6E5E-40F4-9F99-4A9A2C2FA38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 of the data for the different analyses across rounds 1, 2, and 3 of data collection, based on different age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63739-E783-40E8-9FDD-21893047EAD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Image analysis and registration pipeline showing the registration between the native space and the template within each modality as well as the transformations between different modalities. Black and gray arrows show the registration and back projection transformations, respectively. The dotted arrows show the steps for fMRI second-level analysis as well as DTI tractography.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63739-E783-40E8-9FDD-21893047EAD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Functionally active cortical regions (superior frontal, superior, and inferior parietal) during the performance on a visuo-spatial WM task. (B) Population map of the probabilistic fiber tracking of fronto-parietal pathways connecting superior frontal to intraparietal cortex. (C) Population map of fronto-striatal pathways, connecting caudate (shown by light blue) to the superior frontal ROI. The color bars correspond to the number of subjects with available white mater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63739-E783-40E8-9FDD-21893047EAD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Cross-sectional analysis of correlations between brain–brain and brain–WM. The correlations include all 3 rounds of repeated measures for all variables. The dashed green and dotted blue lines show the significant and nonsignificant correlations, respectively, based on Tables 1 and 2. The thick green lines are those that survived the multiple comparisons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63739-E783-40E8-9FDD-21893047EAD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1587–1595, </a:t>
            </a:r>
            <a:r>
              <a:rPr lang="en-US" altLang="en-US" sz="1000">
                <a:solidFill>
                  <a:srgbClr val="333333"/>
                </a:solidFill>
                <a:hlinkClick r:id="rId3"/>
              </a:rPr>
              <a:t>https://doi.org/10.1093/cercor/bht352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 of the data for the different analyses across rounds 1, 2, and 3 of data collection, based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0622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1587–1595, </a:t>
            </a:r>
            <a:r>
              <a:rPr lang="en-US" altLang="en-US" sz="1000">
                <a:solidFill>
                  <a:srgbClr val="333333"/>
                </a:solidFill>
                <a:hlinkClick r:id="rId3"/>
              </a:rPr>
              <a:t>https://doi.org/10.1093/cercor/bht352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Image analysis and registration pipeline showing the registration between the native space and the template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12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1587–1595, </a:t>
            </a:r>
            <a:r>
              <a:rPr lang="en-US" altLang="en-US" sz="1000">
                <a:solidFill>
                  <a:srgbClr val="333333"/>
                </a:solidFill>
                <a:hlinkClick r:id="rId3"/>
              </a:rPr>
              <a:t>https://doi.org/10.1093/cercor/bht352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Functionally active cortical regions (superior frontal, superior, and inferior parietal)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0091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6, June 2015, Pages 1587–1595, </a:t>
            </a:r>
            <a:r>
              <a:rPr lang="en-US" altLang="en-US" sz="1000">
                <a:solidFill>
                  <a:srgbClr val="333333"/>
                </a:solidFill>
                <a:hlinkClick r:id="rId3"/>
              </a:rPr>
              <a:t>https://doi.org/10.1093/cercor/bht352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Cross-sectional analysis of correlations between brain–brain and brain–WM. The correlations include all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674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Distribution of the data for the different analyses across rounds 1, 2, and 3 of data collection, based on ...</vt:lpstr>
      <vt:lpstr>Figure 2. Image analysis and registration pipeline showing the registration between the native space and the template ...</vt:lpstr>
      <vt:lpstr>Figure 3. (A) Functionally active cortical regions (superior frontal, superior, and inferior parietal) during the ...</vt:lpstr>
      <vt:lpstr>Figure 4. Cross-sectional analysis of correlations between brain–brain and brain–WM. The correlations include all 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2024-04-26T11:51:05Z</dcterms:modified>
</cp:coreProperties>
</file>