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Lst>
  <p:sldSz cx="9144000" cy="6858000" type="screen4x3"/>
  <p:notesSz cx="6858000" cy="9144000"/>
  <p:custDataLst>
    <p:tags r:id="rId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tags" Target="tags/tag1.xml" /><Relationship Id="rId7" Type="http://schemas.openxmlformats.org/officeDocument/2006/relationships/presProps" Target="presProps.xml" /><Relationship Id="rId8" Type="http://schemas.openxmlformats.org/officeDocument/2006/relationships/viewProps" Target="viewProps.xml" /><Relationship Id="rId9" Type="http://schemas.openxmlformats.org/officeDocument/2006/relationships/theme" Target="theme/them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F906C6C-5400-4B45-8ACC-B29FF468D4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6C86E0-81CF-4820-9022-4DE725809E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Cohort flowchart. ART, antiretroviral therapy; C-IRIS, cryptococcosis-associated immune reconstitution inflammatory syndrome; CSF, cerebrospinal fluid; ND, neurological deterioration.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Infectious Diseases Society of America.This is an Open Access article distributed under the terms of the Creative Commons Attribution-NonCommercial-NoDerivs licence (http://creativecommons.org/licenses/by-nc-nd/4.0/),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CD192C-6089-422E-BBDF-9D6EA80060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Relationship of human immunodeficiency virus (HIV) ribonucleic acid (RNA) measured in blood and cerebrospinal fluid (CSF) in patients with HIV and cryptococcal meningitis coinfection. (A) Human immunodeficiency virus RNA measured in plasma (in red) and in CSF (in blue) before antiretroviral therapy (ART) commencement. (B) Plasma/CSF ratio of HIV RNA and (C) correlation of plasma to CSF HIV RNA before ART commencement. (D) Human immunodeficiency virus RNA measured in plasma (in red) and in CSF (in blue) at time of neurological deterioration post-ART commencement. (E) Human immunodeficiency virus RNA measured in plasma (in red) and in CSF (in blue), and (F) plasma/CSF HIV RNA ratio (in black), before ART-commencement in those with future cryptococcosis-associated immune reconstitution inflammatory syndrome ([C-IRIS] large circles) and those with no neurological deterioration (ND) (small circles) during the 24-week follow-up period post-ART initiation. CI, confidence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Infectious Diseases Society of America.This is an Open Access article distributed under the terms of the Creative Commons Attribution-NonCommercial-NoDerivs licence (http://creativecommons.org/licenses/by-nc-nd/4.0/), which permits non-commercial reproduction and distribution of the work, in any medium, provided the original work is not altered or transformed in any way, and that the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CD192C-6089-422E-BBDF-9D6EA80060BB}" type="slidenum">
              <a:rPr lang="en-US" altLang="en-US" sz="1200"/>
              <a:t>2</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ofid/ofx03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ofid/ofx0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Open Forum Infect Dis</a:t>
            </a:r>
            <a:r>
              <a:rPr lang="en-US" altLang="en-US" sz="1000">
                <a:solidFill>
                  <a:srgbClr val="333333"/>
                </a:solidFill>
              </a:rPr>
              <a:t>, Volume 4, Issue 2, Spring 2017, ofx032, </a:t>
            </a:r>
            <a:r>
              <a:rPr lang="en-US" altLang="en-US" sz="1000">
                <a:solidFill>
                  <a:srgbClr val="333333"/>
                </a:solidFill>
                <a:hlinkClick r:id="rId3"/>
              </a:rPr>
              <a:t>https://doi.org/10.1093/ofid/ofx032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Cohort flowchart. ART, antiretroviral therapy; C-IRIS, cryptococcosis-associated immune reconstitution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86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Open Forum Infect Dis</a:t>
            </a:r>
            <a:r>
              <a:rPr lang="en-US" altLang="en-US" sz="1000">
                <a:solidFill>
                  <a:srgbClr val="333333"/>
                </a:solidFill>
              </a:rPr>
              <a:t>, Volume 4, Issue 2, Spring 2017, ofx032, </a:t>
            </a:r>
            <a:r>
              <a:rPr lang="en-US" altLang="en-US" sz="1000">
                <a:solidFill>
                  <a:srgbClr val="333333"/>
                </a:solidFill>
                <a:hlinkClick r:id="rId3"/>
              </a:rPr>
              <a:t>https://doi.org/10.1093/ofid/ofx032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Relationship of human immunodeficiency virus (HIV) ribonucleic acid (RNA) measured in blood and cerebrospinal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75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6</Paragraphs>
  <Slides>2</Slides>
  <Notes>2</Notes>
  <TotalTime>3343</TotalTime>
  <HiddenSlides>0</HiddenSlides>
  <MMClips>0</MMClips>
  <ScaleCrop>0</ScaleCrop>
  <HeadingPairs>
    <vt:vector baseType="variant" size="4">
      <vt:variant>
        <vt:lpstr>Theme</vt:lpstr>
      </vt:variant>
      <vt:variant>
        <vt:i4>1</vt:i4>
      </vt:variant>
      <vt:variant>
        <vt:lpstr>Slide Titles</vt:lpstr>
      </vt:variant>
      <vt:variant>
        <vt:i4>2</vt:i4>
      </vt:variant>
    </vt:vector>
  </HeadingPairs>
  <TitlesOfParts>
    <vt:vector baseType="lpstr" size="3">
      <vt:lpstr>13_Office Theme</vt:lpstr>
      <vt:lpstr>Figure 1. Cohort flowchart. ART, antiretroviral therapy; C-IRIS, cryptococcosis-associated immune reconstitution ...</vt:lpstr>
      <vt:lpstr>Figure 2. Relationship of human immunodeficiency virus (HIV) ribonucleic acid (RNA) measured in blood and cerebrospinal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2024-04-26T10:19:01Z</dcterms:modified>
</cp:coreProperties>
</file>