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448D4E-1FCC-4EA3-85AA-CBE2DD2420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0B4E0F-CD8D-4178-AE46-854BFA5B30E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F7CC40-983D-47E0-8AB5-603DBE9E21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2024-04-27T00:30:42Z</dcterms:modified>
</cp:coreProperties>
</file>