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E81BD9-BBD9-4D14-A301-07263E08DD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60355E-F25C-44D3-896C-8DCF90D376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C6D873-2AA9-4538-9CF1-6642DDC64E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2024-04-26T07:41:35Z</dcterms:modified>
</cp:coreProperties>
</file>