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C724A-B57F-4765-AA1E-99167E4969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2C55B-ABA5-4400-B6FF-C5972416D2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Pulsed-field gel electrophoresis restriction endonuclease digestion profiles of 11 clinical MDREC isolates. M = low range lambda ladder.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16023F-6AEE-4198-B14D-50E6F397BE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Plasmid profiles, BamHI-digested plasmids and Southern hybridization of 11 clinical MDREC isolates and transformants. (a) Plasmid profiles and (b) Southern hybridization of plasmids using the DIG-labelled blaCMY-7 probe. (c) Comparison of uncut and BamHI-digested plasmids of clinical isolates and transformants and (d) hybridization using the DIG-labelled blaCMY-7 probe. M = plasmid marker (BAC-Tracker™ Supercoiled DNA Ladder). RP4, R1 and R27 are E. coli reference strains that contain plasmids of known size. chr, chromosomal DNA.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16023F-6AEE-4198-B14D-50E6F397BEA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l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dkl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57, Issue 5, May 2006, Pages 840–848,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Pulsed-field gel electrophoresis restriction endonuclease digestion profiles of 11 clinical MDREC isolates. 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13100" y="1371600"/>
            <a:ext cx="27252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57, Issue 5, May 2006, Pages 840–848,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Plasmid profiles, BamHI-digested plasmids and Southern hybridization of 11 clinical MDREC isolates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246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Pulsed-field gel electrophoresis restriction endonuclease digestion profiles of 11 clinical MDREC isolates. M ...</vt:lpstr>
      <vt:lpstr>Figure 2. Plasmid profiles, BamHI-digested plasmids and Southern hybridization of 11 clinical MDREC isolates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2024-04-27T03:43:23Z</dcterms:modified>
</cp:coreProperties>
</file>