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934B4-C521-457D-8D4B-3C6C1E1F10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1B6BD1-E51A-4A61-9C6B-5DE114C372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13DE7-CEBF-49C9-A1B1-8CA21E8EC1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2024-04-26T07:22:14Z</dcterms:modified>
</cp:coreProperties>
</file>