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4371F6-FAD6-4074-A365-645DA0B344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0971C5-9307-4C03-A90A-219AD8ECB6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CaMKII does not phosphorylate Fto and Fto does not modulate CaMKII phosphorylation activity. (A) CaMKII does not phosphorylate Fto. The substrates included 25 μm of purified recombinant full-length mFto or the C-terminal domain of mFto, bovine serum albumin and a control peptide provided by the manufacturer. HEK293 cells were transfected with Myc-CaMKIIα, β or γ and cell lysates were immunoprecipitated with an anti-Myc antibody. The immunoprecipitated proteins were added to the reactions. (B) FTO does not modulate CaMKII phosphorylation activity. The CaMKII target peptide provided by the manufacturer was used as the substrate. The immunoprecipitated proteins and 100 ng of purified recombinant full-length mouse FTO or BSA were added to the reactions. CPM, counts per minute; Pos.Ctrl, positive control; mFto-FL, recombinant full-length mouse Fto; mFto-C, C-terminal domain of mouse Fto; BSA, bovine serum albumin.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8E0311-0165-4EA1-8BD7-6F83BFD257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3299–3306, </a:t>
            </a:r>
            <a:r>
              <a:rPr lang="en-US" altLang="en-US" sz="1000">
                <a:solidFill>
                  <a:srgbClr val="333333"/>
                </a:solidFill>
                <a:hlinkClick r:id="rId3"/>
              </a:rPr>
              <a:t>https://doi.org/10.1093/hmg/ddu043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CaMKII does not phosphorylate Fto and Fto does not modulate CaMKII phosphorylation activity. (A) CaMKII does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CaMKII does not phosphorylate Fto and Fto does not modulate CaMKII phosphorylation activity. (A) CaMKII does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2024-04-26T21:03:40Z</dcterms:modified>
</cp:coreProperties>
</file>