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001993-1A5A-4EAE-8519-245D5DD8E9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756C46-E76A-4A23-A86A-E87B20EFC1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Gamete release from F. distichus (determined from egg settlement on artificial substrates; n = 6 ± SE) from tidepools A2 (A) and B4 (B) at Chamberlain, Maine, between March 23 and 28, 1996 (far left axis; the width of the bars illustrates the sampling intervals, separated by high-tide periods when the pools were being washed by waves). The bicarbonate concentration in the pools prior to, or just following, inundation by high tides is shown by filled circles (inner left axis; n = 3 ± SE); the mean seawater concentration of bicarbonate is shown by the horizontal dashed line. The phase of the tidal cycle is shown by the solid line (right axis). Dark portions of the photoperiod are shown by the vertical gray bars (from GA Pearson, EA Serrão, SH Brawley, 1998, Control of gamete-release in fucoid algae: sensing hydrodynamic conditions via carbon acquisition, Ecology 79:1725–39).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F2398-B96C-4ECF-A8F3-CA3351A70F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l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5, October 2006, Pages 587–597, </a:t>
            </a:r>
            <a:r>
              <a:rPr lang="en-US" altLang="en-US" sz="1000">
                <a:solidFill>
                  <a:srgbClr val="333333"/>
                </a:solidFill>
                <a:hlinkClick r:id="rId3"/>
              </a:rPr>
              <a:t>https://doi.org/10.1093/icb/icl030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Gamete release from F. distichus (determined from egg settlement on artificial substrates; n = 6 ± SE)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Gamete release from F. distichus (determined from egg settlement on artificial substrates; n = 6 ± SE)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2024-04-27T01:31:58Z</dcterms:modified>
</cp:coreProperties>
</file>