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C52CA4F-BABD-4DD5-9E27-B9015DC3C628}"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0188CEF-284C-4ECD-8D6D-1634CEC5B282}"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Increase in the number of GWAS-significant signals for total sample size and the number of cases. Both the axes are on a logarithmic scale. The source of the data is in Supplementary Material, Table S1.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9A49025-DBAA-42D1-8EFA-1EF545F1C0EC}"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The comprehensive estimation of the explained variance in liability scale for CD and UC. For each disease, from left to right are the estimates from GWAS hits (12), iChip, generic GWAS array data, and twin studies pooling four published twins cohorts together (Supplementary Material, Note).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9A49025-DBAA-42D1-8EFA-1EF545F1C0EC}"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Partitioning of genetic variation in liability to CD and UC across chromosomes. The iChip sample was split into two subsets, and the averaged heritability was used in this figure.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9A49025-DBAA-42D1-8EFA-1EF545F1C0EC}"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Proportion of the genetic variation in liability to CD and UC explained by the selected regions across three types of partitioning of the genome.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9A49025-DBAA-42D1-8EFA-1EF545F1C0EC}"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u174"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u174"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u174"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u174" TargetMode="External" /><Relationship Id="rId4" Type="http://schemas.openxmlformats.org/officeDocument/2006/relationships/image" Target="../media/image1.png" /><Relationship Id="rId5"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17, 1 September 2014, Pages 4710–4720, </a:t>
            </a:r>
            <a:r>
              <a:rPr lang="en-US" altLang="en-US" sz="1000">
                <a:solidFill>
                  <a:srgbClr val="333333"/>
                </a:solidFill>
                <a:hlinkClick r:id="rId3"/>
              </a:rPr>
              <a:t>https://doi.org/10.1093/hmg/ddu174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Increase in the number of GWAS-significant signals for total sample size and the number of cases. Both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281578"/>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17, 1 September 2014, Pages 4710–4720, </a:t>
            </a:r>
            <a:r>
              <a:rPr lang="en-US" altLang="en-US" sz="1000">
                <a:solidFill>
                  <a:srgbClr val="333333"/>
                </a:solidFill>
                <a:hlinkClick r:id="rId3"/>
              </a:rPr>
              <a:t>https://doi.org/10.1093/hmg/ddu174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The comprehensive estimation of the explained variance in liability scale for CD and UC. For each disease,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427764"/>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17, 1 September 2014, Pages 4710–4720, </a:t>
            </a:r>
            <a:r>
              <a:rPr lang="en-US" altLang="en-US" sz="1000">
                <a:solidFill>
                  <a:srgbClr val="333333"/>
                </a:solidFill>
                <a:hlinkClick r:id="rId3"/>
              </a:rPr>
              <a:t>https://doi.org/10.1093/hmg/ddu174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Partitioning of genetic variation in liability to CD and UC across chromosomes. The iChip sample was split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01392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17, 1 September 2014, Pages 4710–4720, </a:t>
            </a:r>
            <a:r>
              <a:rPr lang="en-US" altLang="en-US" sz="1000">
                <a:solidFill>
                  <a:srgbClr val="333333"/>
                </a:solidFill>
                <a:hlinkClick r:id="rId3"/>
              </a:rPr>
              <a:t>https://doi.org/10.1093/hmg/ddu174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Proportion of the genetic variation in liability to CD and UC explained by the selected regions across three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506199"/>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Increase in the number of GWAS-significant signals for total sample size and the number of cases. Both the ...</vt:lpstr>
      <vt:lpstr>Figure 2. The comprehensive estimation of the explained variance in liability scale for CD and UC. For each disease, ...</vt:lpstr>
      <vt:lpstr>Figure 3. Partitioning of genetic variation in liability to CD and UC across chromosomes. The iChip sample was split ...</vt:lpstr>
      <vt:lpstr>Figure 4. Proportion of the genetic variation in liability to CD and UC explained by the selected regions across three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2024-04-27T00:16:36Z</dcterms:modified>
</cp:coreProperties>
</file>